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League Spartan" charset="1" panose="00000800000000000000"/>
      <p:regular r:id="rId11"/>
    </p:embeddedFont>
    <p:embeddedFont>
      <p:font typeface="Barlow Bold" charset="1" panose="00000800000000000000"/>
      <p:regular r:id="rId12"/>
    </p:embeddedFont>
    <p:embeddedFont>
      <p:font typeface="Barlow" charset="1" panose="0000050000000000000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6987529" y="5426689"/>
            <a:ext cx="7904008" cy="1905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00"/>
              </a:lnSpc>
            </a:pPr>
            <a:r>
              <a:rPr lang="en-US" sz="6000">
                <a:solidFill>
                  <a:srgbClr val="FAA825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Identificação </a:t>
            </a:r>
          </a:p>
          <a:p>
            <a:pPr algn="l">
              <a:lnSpc>
                <a:spcPts val="7500"/>
              </a:lnSpc>
            </a:pPr>
            <a:r>
              <a:rPr lang="en-US" sz="6000">
                <a:solidFill>
                  <a:srgbClr val="FAA825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do trabalho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867181" y="2716255"/>
            <a:ext cx="8553638" cy="887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8"/>
              </a:lnSpc>
            </a:pPr>
            <a:r>
              <a:rPr lang="en-US" sz="5198">
                <a:solidFill>
                  <a:srgbClr val="A5237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Título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853235" y="4015363"/>
            <a:ext cx="14581529" cy="22142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19"/>
              </a:lnSpc>
            </a:pPr>
            <a:r>
              <a:rPr lang="en-US" sz="3399" b="true">
                <a:solidFill>
                  <a:srgbClr val="474747"/>
                </a:solidFill>
                <a:latin typeface="Barlow Bold"/>
                <a:ea typeface="Barlow Bold"/>
                <a:cs typeface="Barlow Bold"/>
                <a:sym typeface="Barlow Bold"/>
              </a:rPr>
              <a:t>Autores e coautores</a:t>
            </a:r>
          </a:p>
          <a:p>
            <a:pPr algn="ctr">
              <a:lnSpc>
                <a:spcPts val="4419"/>
              </a:lnSpc>
            </a:pPr>
          </a:p>
          <a:p>
            <a:pPr algn="ctr">
              <a:lnSpc>
                <a:spcPts val="4419"/>
              </a:lnSpc>
            </a:pPr>
          </a:p>
          <a:p>
            <a:pPr algn="ctr">
              <a:lnSpc>
                <a:spcPts val="4419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867181" y="2716255"/>
            <a:ext cx="8553638" cy="887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8"/>
              </a:lnSpc>
            </a:pPr>
            <a:r>
              <a:rPr lang="en-US" sz="5198">
                <a:solidFill>
                  <a:srgbClr val="A5237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Título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853235" y="4015363"/>
            <a:ext cx="14581529" cy="16617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19"/>
              </a:lnSpc>
            </a:pPr>
            <a:r>
              <a:rPr lang="en-US" sz="3399" b="true">
                <a:solidFill>
                  <a:srgbClr val="474747"/>
                </a:solidFill>
                <a:latin typeface="Barlow Bold"/>
                <a:ea typeface="Barlow Bold"/>
                <a:cs typeface="Barlow Bold"/>
                <a:sym typeface="Barlow Bold"/>
              </a:rPr>
              <a:t>Grande área do conhecimento do CNP</a:t>
            </a:r>
          </a:p>
          <a:p>
            <a:pPr algn="ctr">
              <a:lnSpc>
                <a:spcPts val="4419"/>
              </a:lnSpc>
            </a:pPr>
          </a:p>
          <a:p>
            <a:pPr algn="ctr">
              <a:lnSpc>
                <a:spcPts val="4419"/>
              </a:lnSpc>
            </a:pPr>
            <a:r>
              <a:rPr lang="en-US" sz="3399" b="true">
                <a:solidFill>
                  <a:srgbClr val="474747"/>
                </a:solidFill>
                <a:latin typeface="Barlow Bold"/>
                <a:ea typeface="Barlow Bold"/>
                <a:cs typeface="Barlow Bold"/>
                <a:sym typeface="Barlow Bold"/>
              </a:rPr>
              <a:t>Origem do trabalho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71957" y="2671612"/>
            <a:ext cx="9144085" cy="8870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279"/>
              </a:lnSpc>
              <a:spcBef>
                <a:spcPct val="0"/>
              </a:spcBef>
            </a:pPr>
            <a:r>
              <a:rPr lang="en-US" sz="5198">
                <a:solidFill>
                  <a:srgbClr val="A5237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Resumo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853235" y="4015363"/>
            <a:ext cx="14581529" cy="22142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18"/>
              </a:lnSpc>
            </a:pPr>
            <a:r>
              <a:rPr lang="en-US" sz="3399">
                <a:solidFill>
                  <a:srgbClr val="474747"/>
                </a:solidFill>
                <a:latin typeface="Barlow"/>
                <a:ea typeface="Barlow"/>
                <a:cs typeface="Barlow"/>
                <a:sym typeface="Barlow"/>
              </a:rPr>
              <a:t>Tam. Fonte (34 a 38)</a:t>
            </a:r>
          </a:p>
          <a:p>
            <a:pPr algn="ctr">
              <a:lnSpc>
                <a:spcPts val="4418"/>
              </a:lnSpc>
            </a:pPr>
            <a:r>
              <a:rPr lang="en-US" sz="3399">
                <a:solidFill>
                  <a:srgbClr val="474747"/>
                </a:solidFill>
                <a:latin typeface="Barlow"/>
                <a:ea typeface="Barlow"/>
                <a:cs typeface="Barlow"/>
                <a:sym typeface="Barlow"/>
              </a:rPr>
              <a:t>Fontes:Barlow</a:t>
            </a:r>
          </a:p>
          <a:p>
            <a:pPr algn="ctr">
              <a:lnSpc>
                <a:spcPts val="4418"/>
              </a:lnSpc>
            </a:pPr>
            <a:r>
              <a:rPr lang="en-US" sz="3399">
                <a:solidFill>
                  <a:srgbClr val="474747"/>
                </a:solidFill>
                <a:latin typeface="Barlow"/>
                <a:ea typeface="Barlow"/>
                <a:cs typeface="Barlow"/>
                <a:sym typeface="Barlow"/>
              </a:rPr>
              <a:t>Criar a apresentação no canva, só substituir os textos das caixas de mensagens.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DAG1axO2gZU</dc:identifier>
  <dcterms:modified xsi:type="dcterms:W3CDTF">2011-08-01T06:04:30Z</dcterms:modified>
  <cp:revision>1</cp:revision>
  <dc:title>MODELO APRESENTAÇÃO SEPE 2025</dc:title>
</cp:coreProperties>
</file>